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85" r:id="rId2"/>
    <p:sldId id="386" r:id="rId3"/>
    <p:sldId id="284" r:id="rId4"/>
    <p:sldId id="362" r:id="rId5"/>
    <p:sldId id="434" r:id="rId6"/>
    <p:sldId id="435" r:id="rId7"/>
    <p:sldId id="436" r:id="rId8"/>
    <p:sldId id="433" r:id="rId9"/>
    <p:sldId id="298" r:id="rId10"/>
    <p:sldId id="421" r:id="rId11"/>
    <p:sldId id="431" r:id="rId12"/>
    <p:sldId id="437" r:id="rId13"/>
    <p:sldId id="438" r:id="rId14"/>
    <p:sldId id="439" r:id="rId15"/>
    <p:sldId id="440" r:id="rId16"/>
    <p:sldId id="441" r:id="rId17"/>
    <p:sldId id="381" r:id="rId18"/>
    <p:sldId id="432" r:id="rId19"/>
    <p:sldId id="443" r:id="rId20"/>
    <p:sldId id="442" r:id="rId21"/>
    <p:sldId id="446" r:id="rId22"/>
    <p:sldId id="447" r:id="rId23"/>
    <p:sldId id="448" r:id="rId24"/>
    <p:sldId id="449" r:id="rId25"/>
    <p:sldId id="450" r:id="rId26"/>
    <p:sldId id="425" r:id="rId27"/>
    <p:sldId id="426" r:id="rId28"/>
    <p:sldId id="452" r:id="rId29"/>
    <p:sldId id="427" r:id="rId30"/>
    <p:sldId id="419" r:id="rId31"/>
    <p:sldId id="422" r:id="rId32"/>
    <p:sldId id="416" r:id="rId33"/>
    <p:sldId id="417" r:id="rId34"/>
    <p:sldId id="424" r:id="rId35"/>
    <p:sldId id="356" r:id="rId36"/>
    <p:sldId id="343" r:id="rId37"/>
    <p:sldId id="350" r:id="rId38"/>
    <p:sldId id="380" r:id="rId39"/>
    <p:sldId id="349" r:id="rId40"/>
    <p:sldId id="344" r:id="rId41"/>
    <p:sldId id="347" r:id="rId42"/>
    <p:sldId id="369" r:id="rId43"/>
    <p:sldId id="429" r:id="rId44"/>
    <p:sldId id="375" r:id="rId45"/>
    <p:sldId id="376" r:id="rId46"/>
    <p:sldId id="423" r:id="rId47"/>
    <p:sldId id="359" r:id="rId48"/>
    <p:sldId id="360" r:id="rId49"/>
    <p:sldId id="3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Relationship Id="rId1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2.jpeg"/><Relationship Id="rId4" Type="http://schemas.openxmlformats.org/officeDocument/2006/relationships/image" Target="../media/image51.tiff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256148-81E9-426A-AC03-6617194A710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123A8-6F45-4C58-B9A8-1A3FE6A46684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2" name="Picture 2" descr="Melanie Spencer">
            <a:extLst>
              <a:ext uri="{FF2B5EF4-FFF2-40B4-BE49-F238E27FC236}">
                <a16:creationId xmlns:a16="http://schemas.microsoft.com/office/drawing/2014/main" id="{11B30E3E-69DB-48FC-A52B-31724E03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2D344-3756-4F0C-9BBB-0444E65E4C05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4" name="Picture 4" descr="TODO">
            <a:extLst>
              <a:ext uri="{FF2B5EF4-FFF2-40B4-BE49-F238E27FC236}">
                <a16:creationId xmlns:a16="http://schemas.microsoft.com/office/drawing/2014/main" id="{1A73D6C2-E2E4-4E6D-A93D-ACB4FA8A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C6A41-826D-4360-B057-A9DF3D03EBA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45341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1E66F-606E-4286-9A18-E5EA8F20DDF0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FF821-5EE2-4539-B132-2FB0B1778A3B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19410A9-2AAA-4EA7-8614-DC70E89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CFCDD-7DF6-4F00-B0E8-AB99B255FF2D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B3A8462-39F6-4DFB-9627-8711AA07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0BCF5-1948-4D6C-9587-C6A858F5E89A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AF24-D91D-4F23-B601-0C331C596C9F}"/>
              </a:ext>
            </a:extLst>
          </p:cNvPr>
          <p:cNvSpPr txBox="1"/>
          <p:nvPr/>
        </p:nvSpPr>
        <p:spPr>
          <a:xfrm>
            <a:off x="1080654" y="926275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patients on a rigorously defined experimental diet for ~ 2 months</a:t>
            </a:r>
          </a:p>
        </p:txBody>
      </p:sp>
    </p:spTree>
    <p:extLst>
      <p:ext uri="{BB962C8B-B14F-4D97-AF65-F5344CB8AC3E}">
        <p14:creationId xmlns:p14="http://schemas.microsoft.com/office/powerpoint/2010/main" val="38201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3C76-CA08-47A8-8CB1-51CE64D3498E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0845B-0482-40D8-8E47-85F135F1E0F1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38774766-B5C9-45AA-92FB-0BA82744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EBBC3-1EAC-4125-97D1-72E05F52209B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5235C098-C69A-4365-AF68-643E0921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878AC-F14E-4380-9E45-047BF29E0DC7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DD39-718F-45FA-B646-BFDE71274133}"/>
              </a:ext>
            </a:extLst>
          </p:cNvPr>
          <p:cNvSpPr txBox="1"/>
          <p:nvPr/>
        </p:nvSpPr>
        <p:spPr>
          <a:xfrm>
            <a:off x="1080654" y="926275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patients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76201-21A2-4D88-BB24-A85057B396B3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F7BB65-117A-4175-9731-4CCD503049E9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18302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FA6E5-3039-4595-B619-376C5284D55B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E41E2-9C3D-4FB2-BDA8-8CA668650648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C3B8208B-956A-40F1-A048-1E674BE4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DD504-7A74-4356-9355-9CE872A5E0EF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7AB29B54-86CB-4E2C-A904-6824FB49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BBC0F-EB34-4CED-ADDC-7E75CD948BF1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3857-AAE8-4FE4-8E2F-F2177ACE1516}"/>
              </a:ext>
            </a:extLst>
          </p:cNvPr>
          <p:cNvSpPr txBox="1"/>
          <p:nvPr/>
        </p:nvSpPr>
        <p:spPr>
          <a:xfrm>
            <a:off x="1080654" y="926275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patients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E041-DCA4-4BF7-AAE1-49F0F8CA4ACB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3776E3-373F-4721-8731-F24AEB4361A6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A83F0-5426-4C5E-A979-B3164684871C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8BCC9-41FF-443B-9A79-680BFA15517D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</p:spTree>
    <p:extLst>
      <p:ext uri="{BB962C8B-B14F-4D97-AF65-F5344CB8AC3E}">
        <p14:creationId xmlns:p14="http://schemas.microsoft.com/office/powerpoint/2010/main" val="371889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4D5D-D15E-4B8A-9DB3-EDAF7CE7549A}"/>
              </a:ext>
            </a:extLst>
          </p:cNvPr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311C5-ADDC-4056-84FB-E02D38315FBA}"/>
              </a:ext>
            </a:extLst>
          </p:cNvPr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4" name="Picture 2" descr="Melanie Spencer">
            <a:extLst>
              <a:ext uri="{FF2B5EF4-FFF2-40B4-BE49-F238E27FC236}">
                <a16:creationId xmlns:a16="http://schemas.microsoft.com/office/drawing/2014/main" id="{ADE980C7-4FF1-48D5-8E41-3A1208C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9437D-D887-4826-831C-D3BB8C0FAAE1}"/>
              </a:ext>
            </a:extLst>
          </p:cNvPr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6" name="Picture 4" descr="TODO">
            <a:extLst>
              <a:ext uri="{FF2B5EF4-FFF2-40B4-BE49-F238E27FC236}">
                <a16:creationId xmlns:a16="http://schemas.microsoft.com/office/drawing/2014/main" id="{D4966F65-C820-407D-BFCA-FB25BB62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35529-D43C-410A-A719-5CA910D97ABE}"/>
              </a:ext>
            </a:extLst>
          </p:cNvPr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57186-FFA0-4FDE-9704-3CBDB29A36D6}"/>
              </a:ext>
            </a:extLst>
          </p:cNvPr>
          <p:cNvSpPr txBox="1"/>
          <p:nvPr/>
        </p:nvSpPr>
        <p:spPr>
          <a:xfrm>
            <a:off x="1080654" y="926275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 samples from 15 patients on a rigorously defined experimental diet for ~ 2 months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8B872-EA38-48B5-98D4-F0E5ECABA976}"/>
              </a:ext>
            </a:extLst>
          </p:cNvPr>
          <p:cNvCxnSpPr/>
          <p:nvPr/>
        </p:nvCxnSpPr>
        <p:spPr>
          <a:xfrm>
            <a:off x="5106390" y="1413164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2D0DA0-8296-41AC-8161-F21A25750E3E}"/>
              </a:ext>
            </a:extLst>
          </p:cNvPr>
          <p:cNvSpPr txBox="1"/>
          <p:nvPr/>
        </p:nvSpPr>
        <p:spPr>
          <a:xfrm>
            <a:off x="2315688" y="2018806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PCR targeting the 16S rRNA gene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9994B-0A38-4FC6-8C5E-7990CE450F9E}"/>
              </a:ext>
            </a:extLst>
          </p:cNvPr>
          <p:cNvCxnSpPr/>
          <p:nvPr/>
        </p:nvCxnSpPr>
        <p:spPr>
          <a:xfrm>
            <a:off x="5104412" y="2479966"/>
            <a:ext cx="0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C128D-04EC-4620-B64E-14D60C057F67}"/>
              </a:ext>
            </a:extLst>
          </p:cNvPr>
          <p:cNvSpPr txBox="1"/>
          <p:nvPr/>
        </p:nvSpPr>
        <p:spPr>
          <a:xfrm>
            <a:off x="2802576" y="300445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of taxa; generation of counts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F7C18-E859-4AD6-A02E-854909C61832}"/>
              </a:ext>
            </a:extLst>
          </p:cNvPr>
          <p:cNvCxnSpPr>
            <a:cxnSpLocks/>
          </p:cNvCxnSpPr>
          <p:nvPr/>
        </p:nvCxnSpPr>
        <p:spPr>
          <a:xfrm>
            <a:off x="5104412" y="3526971"/>
            <a:ext cx="2863931" cy="3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14623292-6132-41EC-8E07-B649313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4395" y="2704347"/>
            <a:ext cx="3319668" cy="23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2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803914"/>
            <a:ext cx="11483585" cy="3388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4907752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521933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Atrium Health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4907752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5233945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10671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2" y="1755199"/>
            <a:ext cx="9803375" cy="1759898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13" y="3568535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521918" y="1279741"/>
            <a:ext cx="106715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45968-C770-4CEB-9BC9-2A067939B5B5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D156E-ED00-4AB8-8E58-97354173F957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494AB-DAB3-46A9-A893-8B751D253E0D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92" y="4057280"/>
            <a:ext cx="6299819" cy="1998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C0B1-DB94-41ED-8B74-881A8E551EB6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733798" y="6887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u="sng" dirty="0">
                <a:hlinkClick r:id="rId4"/>
              </a:rPr>
              <a:t>http://www.cpc.unc.edu/projects/china</a:t>
            </a:r>
            <a:r>
              <a:rPr lang="en-US" u="sng" dirty="0"/>
              <a:t> 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4453247" y="1377538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2066306" y="1959429"/>
            <a:ext cx="504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4451268" y="2408715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2183080" y="301435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4461166" y="3404263"/>
            <a:ext cx="0" cy="5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2276103" y="40574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9" y="109220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86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47403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8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270817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1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53167-551F-4583-B483-017D3024EA22}"/>
              </a:ext>
            </a:extLst>
          </p:cNvPr>
          <p:cNvSpPr txBox="1"/>
          <p:nvPr/>
        </p:nvSpPr>
        <p:spPr>
          <a:xfrm>
            <a:off x="288101" y="6144016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in mice is often driven by low-abundance human taxa that bloom in the mouse gut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1491172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162253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99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2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232290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231052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6962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174875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64477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14115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438412" y="1935268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3" y="92495"/>
            <a:ext cx="1689839" cy="16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373692" y="6099585"/>
            <a:ext cx="10561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749463" y="2423787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331940" y="3081404"/>
            <a:ext cx="641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745288" y="3478059"/>
            <a:ext cx="0" cy="44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427973" y="397283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1" y="3922733"/>
            <a:ext cx="6096000" cy="20737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4321479" y="4594978"/>
            <a:ext cx="112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2537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2571</Words>
  <Application>Microsoft Office PowerPoint</Application>
  <PresentationFormat>Widescreen</PresentationFormat>
  <Paragraphs>429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325</cp:revision>
  <dcterms:created xsi:type="dcterms:W3CDTF">2018-02-08T19:54:19Z</dcterms:created>
  <dcterms:modified xsi:type="dcterms:W3CDTF">2019-02-23T13:41:43Z</dcterms:modified>
</cp:coreProperties>
</file>